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62" r:id="rId5"/>
    <p:sldId id="263" r:id="rId6"/>
    <p:sldId id="261" r:id="rId7"/>
    <p:sldId id="264" r:id="rId8"/>
    <p:sldId id="265" r:id="rId9"/>
    <p:sldId id="266" r:id="rId10"/>
    <p:sldId id="269" r:id="rId11"/>
    <p:sldId id="267" r:id="rId12"/>
    <p:sldId id="268" r:id="rId13"/>
  </p:sldIdLst>
  <p:sldSz cx="9144000" cy="6858000" type="screen4x3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18E38-8DD1-4371-951B-07712BF6C433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6F302-A6EB-4AB7-B714-B1A566BAF4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501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6F302-A6EB-4AB7-B714-B1A566BAF4A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274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jpe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Backtracking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		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K. Rajesh Rao</a:t>
            </a:r>
          </a:p>
          <a:p>
            <a:r>
              <a:rPr lang="en-US" sz="2000" dirty="0" smtClean="0"/>
              <a:t>			Asst. Professor- Senior</a:t>
            </a:r>
          </a:p>
          <a:p>
            <a:r>
              <a:rPr lang="en-US" sz="2000" dirty="0" smtClean="0"/>
              <a:t>			     Dept. of ICT, MIT, Manipal</a:t>
            </a:r>
            <a:endParaRPr lang="en-US" sz="2000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9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39"/>
    </mc:Choice>
    <mc:Fallback xmlns="">
      <p:transition spd="slow" advTm="28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4704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Traveling Salesperson Problem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2162"/>
            <a:ext cx="8229600" cy="60658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endParaRPr lang="en-IN" dirty="0" smtClean="0"/>
          </a:p>
          <a:p>
            <a:pPr marL="0" indent="0" algn="ctr">
              <a:buNone/>
            </a:pPr>
            <a:endParaRPr lang="en-IN" sz="2000" dirty="0" smtClean="0"/>
          </a:p>
          <a:p>
            <a:pPr marL="0" indent="0" algn="ctr">
              <a:buNone/>
            </a:pPr>
            <a:endParaRPr lang="en-IN" sz="2000" dirty="0" smtClean="0"/>
          </a:p>
          <a:p>
            <a:pPr marL="0" indent="0" algn="ctr">
              <a:buNone/>
            </a:pPr>
            <a:r>
              <a:rPr lang="en-IN" sz="2000" dirty="0" smtClean="0"/>
              <a:t>A four vertex network </a:t>
            </a:r>
          </a:p>
          <a:p>
            <a:pPr marL="0" indent="0" algn="ctr">
              <a:buNone/>
            </a:pPr>
            <a:endParaRPr lang="en-IN" sz="2000" dirty="0"/>
          </a:p>
          <a:p>
            <a:pPr marL="0" indent="0" algn="ctr">
              <a:buNone/>
            </a:pPr>
            <a:endParaRPr lang="en-IN" sz="2000" dirty="0" smtClean="0"/>
          </a:p>
          <a:p>
            <a:pPr marL="0" indent="0" algn="ctr">
              <a:buNone/>
            </a:pPr>
            <a:endParaRPr lang="en-IN" sz="2000" dirty="0"/>
          </a:p>
          <a:p>
            <a:pPr marL="0" indent="0" algn="ctr">
              <a:buNone/>
            </a:pPr>
            <a:endParaRPr lang="en-IN" sz="2000" dirty="0" smtClean="0"/>
          </a:p>
          <a:p>
            <a:pPr marL="0" indent="0" algn="ctr">
              <a:buNone/>
            </a:pPr>
            <a:endParaRPr lang="en-IN" sz="2000" dirty="0"/>
          </a:p>
          <a:p>
            <a:pPr marL="0" indent="0" algn="ctr">
              <a:buNone/>
            </a:pPr>
            <a:endParaRPr lang="en-IN" sz="2000" dirty="0" smtClean="0"/>
          </a:p>
          <a:p>
            <a:pPr marL="0" indent="0" algn="ctr">
              <a:buNone/>
            </a:pPr>
            <a:endParaRPr lang="en-IN" sz="2000" dirty="0"/>
          </a:p>
          <a:p>
            <a:pPr marL="0" indent="0" algn="ctr">
              <a:buNone/>
            </a:pPr>
            <a:endParaRPr lang="en-IN" sz="2000" dirty="0" smtClean="0"/>
          </a:p>
          <a:p>
            <a:pPr marL="0" indent="0" algn="ctr">
              <a:buNone/>
            </a:pPr>
            <a:r>
              <a:rPr lang="en-IN" sz="2000" dirty="0" smtClean="0"/>
              <a:t>Solution space tree for a four vertex network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640" y="1219200"/>
            <a:ext cx="1505160" cy="151468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48" y="3131345"/>
            <a:ext cx="6658904" cy="288845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7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70"/>
    </mc:Choice>
    <mc:Fallback xmlns="">
      <p:transition spd="slow" advTm="36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Traveling Salesperson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417638"/>
            <a:ext cx="8046156" cy="5135562"/>
          </a:xfr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41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909"/>
    </mc:Choice>
    <mc:Fallback>
      <p:transition spd="slow" advTm="137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Traveling Salesperson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36594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Basics</a:t>
            </a:r>
          </a:p>
          <a:p>
            <a:r>
              <a:rPr lang="en-IN" dirty="0" smtClean="0"/>
              <a:t>0/1 Knapsack</a:t>
            </a:r>
          </a:p>
          <a:p>
            <a:r>
              <a:rPr lang="en-IN" dirty="0" smtClean="0"/>
              <a:t>Max Clique</a:t>
            </a:r>
          </a:p>
          <a:p>
            <a:r>
              <a:rPr lang="en-IN" dirty="0" smtClean="0"/>
              <a:t>Travelling Salesperson Problem (TSP)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3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89"/>
    </mc:Choice>
    <mc:Fallback xmlns="">
      <p:transition spd="slow" advTm="21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Basics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Solution space</a:t>
            </a:r>
          </a:p>
          <a:p>
            <a:r>
              <a:rPr lang="en-IN" dirty="0" smtClean="0"/>
              <a:t>Data structure used</a:t>
            </a:r>
          </a:p>
          <a:p>
            <a:r>
              <a:rPr lang="en-IN" dirty="0" smtClean="0"/>
              <a:t>Live node</a:t>
            </a:r>
          </a:p>
          <a:p>
            <a:r>
              <a:rPr lang="en-IN" dirty="0" smtClean="0"/>
              <a:t>E-node (expansion node)</a:t>
            </a:r>
            <a:endParaRPr lang="en-IN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3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12"/>
    </mc:Choice>
    <mc:Fallback xmlns="">
      <p:transition spd="slow" advTm="50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 space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47" y="2153205"/>
            <a:ext cx="7744906" cy="3419952"/>
          </a:xfr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4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79"/>
    </mc:Choice>
    <mc:Fallback xmlns="">
      <p:transition spd="slow" advTm="114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 space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48" y="1872178"/>
            <a:ext cx="6658904" cy="3982006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1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81"/>
    </mc:Choice>
    <mc:Fallback xmlns="">
      <p:transition spd="slow" advTm="17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0/1 Knapsack- Example</a:t>
            </a: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592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C=7, P=[9,10,7,4], w=[3,5,2,1] Profit density=[3,2,3.5,4]</a:t>
            </a:r>
            <a:endParaRPr lang="en-I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3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040"/>
    </mc:Choice>
    <mc:Fallback xmlns="">
      <p:transition spd="slow" advTm="323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Max Clique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Clique</a:t>
            </a:r>
          </a:p>
          <a:p>
            <a:r>
              <a:rPr lang="en-IN" dirty="0" smtClean="0"/>
              <a:t>Max clique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76600"/>
            <a:ext cx="3296110" cy="189574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4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53"/>
    </mc:Choice>
    <mc:Fallback xmlns="">
      <p:transition spd="slow" advTm="73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Max </a:t>
            </a:r>
            <a:r>
              <a:rPr lang="en-IN" dirty="0" smtClean="0"/>
              <a:t>Clique- Example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4500" y="495301"/>
            <a:ext cx="5714999" cy="7010400"/>
          </a:xfr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9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091"/>
    </mc:Choice>
    <mc:Fallback xmlns="">
      <p:transition spd="slow" advTm="274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Traveling Salesperson Problem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2162"/>
            <a:ext cx="8229600" cy="6065838"/>
          </a:xfrm>
        </p:spPr>
        <p:txBody>
          <a:bodyPr/>
          <a:lstStyle/>
          <a:p>
            <a:r>
              <a:rPr lang="en-IN" sz="2000" dirty="0" smtClean="0"/>
              <a:t>Problem description</a:t>
            </a:r>
          </a:p>
          <a:p>
            <a:r>
              <a:rPr lang="en-IN" sz="2000" dirty="0" smtClean="0"/>
              <a:t>Bounding function</a:t>
            </a:r>
          </a:p>
          <a:p>
            <a:r>
              <a:rPr lang="en-IN" sz="2000" dirty="0" smtClean="0"/>
              <a:t>Example</a:t>
            </a:r>
            <a:endParaRPr lang="en-IN" dirty="0"/>
          </a:p>
          <a:p>
            <a:endParaRPr lang="en-IN" dirty="0" smtClean="0"/>
          </a:p>
          <a:p>
            <a:pPr marL="0" indent="0" algn="ctr">
              <a:buNone/>
            </a:pPr>
            <a:endParaRPr lang="en-IN" sz="2000" dirty="0" smtClean="0"/>
          </a:p>
          <a:p>
            <a:pPr marL="0" indent="0" algn="ctr">
              <a:buNone/>
            </a:pPr>
            <a:r>
              <a:rPr lang="en-IN" sz="2000" dirty="0" smtClean="0"/>
              <a:t>A four vertex network </a:t>
            </a:r>
          </a:p>
          <a:p>
            <a:pPr marL="0" indent="0" algn="ctr">
              <a:buNone/>
            </a:pPr>
            <a:endParaRPr lang="en-IN" sz="2000" dirty="0"/>
          </a:p>
          <a:p>
            <a:pPr marL="0" indent="0" algn="ctr">
              <a:buNone/>
            </a:pPr>
            <a:endParaRPr lang="en-IN" sz="2000" dirty="0" smtClean="0"/>
          </a:p>
          <a:p>
            <a:pPr marL="0" indent="0" algn="ctr">
              <a:buNone/>
            </a:pPr>
            <a:endParaRPr lang="en-IN" sz="2000" dirty="0"/>
          </a:p>
          <a:p>
            <a:pPr marL="0" indent="0" algn="ctr">
              <a:buNone/>
            </a:pPr>
            <a:endParaRPr lang="en-IN" sz="2000" dirty="0" smtClean="0"/>
          </a:p>
          <a:p>
            <a:pPr marL="0" indent="0" algn="ctr">
              <a:buNone/>
            </a:pPr>
            <a:endParaRPr lang="en-IN" sz="2000" dirty="0"/>
          </a:p>
          <a:p>
            <a:pPr marL="0" indent="0" algn="ctr">
              <a:buNone/>
            </a:pPr>
            <a:endParaRPr lang="en-IN" sz="2000" dirty="0" smtClean="0"/>
          </a:p>
          <a:p>
            <a:pPr marL="0" indent="0" algn="ctr">
              <a:buNone/>
            </a:pPr>
            <a:endParaRPr lang="en-IN" sz="2000" dirty="0"/>
          </a:p>
          <a:p>
            <a:pPr marL="0" indent="0" algn="ctr">
              <a:buNone/>
            </a:pPr>
            <a:endParaRPr lang="en-IN" sz="2000" dirty="0" smtClean="0"/>
          </a:p>
          <a:p>
            <a:pPr marL="0" indent="0" algn="ctr">
              <a:buNone/>
            </a:pPr>
            <a:r>
              <a:rPr lang="en-IN" sz="2000" dirty="0" smtClean="0"/>
              <a:t>Solution space tree for a four vertex network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640" y="1371600"/>
            <a:ext cx="1505160" cy="151468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48" y="3276601"/>
            <a:ext cx="6658904" cy="28194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322"/>
    </mc:Choice>
    <mc:Fallback xmlns="">
      <p:transition spd="slow" advTm="227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1.2"/>
  <p:tag name="ISPRING_ULTRA_SCORM_COURSE_ID" val="14FFDE7D-2B3E-43DA-A69A-75DB0FDA2570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CLOUDFOLDERID" val="1"/>
  <p:tag name="ISPRINGONLINEFOLDERID" val="1"/>
  <p:tag name="ISPRING_OUTPUT_FOLDER" val="[[&quot;\uFFFD\uFFFD\uFFFDj{96304526-8665-404F-BBA5-E965F95999A9}&quot;,&quot;E:\\MIT\\1. MIT_Lecturer_Materials\\2. Design and Analysis of Algorithms Aug-Nov 2014\\Presentation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free&quot;},&quot;advancedSettings&quot;:{&quot;enableTextAllocation&quot;:&quot;T_TRUE&quot;,&quot;viewingFromLocalDrive&quot;:&quot;T_TRUE&quot;,&quot;contentScale&quot;:75,&quot;contentScaleMode&quot;:&quot;SCAL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SCORM_PASSING_SCORE" val="100.000000"/>
  <p:tag name="ISPRING_PRESENTATION_TITLE" val="L6. Backtracking"/>
  <p:tag name="ISPRING_FIRST_PUBLISH" val="1"/>
  <p:tag name="ISPRING_UUID" val="{B925F4FC-E682-4307-89D2-A99E0D55CD68}"/>
  <p:tag name="ISPRING_RESOURCE_FOLDER" val="E:\MIT\1. MIT_Lecturer_Materials\2. Design and Analysis of Algorithms Aug-Nov 2014\Presentation\L6. Backtracking\"/>
  <p:tag name="ISPRING_PRESENTATION_PATH" val="E:\MIT\1. MIT_Lecturer_Materials\2. Design and Analysis of Algorithms Aug-Nov 2014\Presentation\L6. Backtracking.pptx"/>
  <p:tag name="ISPRING_PROJECT_VERSION" val="9.32"/>
  <p:tag name="ISPRING_PROJECT_FOLDER_UPDA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126</Words>
  <Application>Microsoft Office PowerPoint</Application>
  <PresentationFormat>On-screen Show (4:3)</PresentationFormat>
  <Paragraphs>57</Paragraphs>
  <Slides>12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Tahoma</vt:lpstr>
      <vt:lpstr>Office Theme</vt:lpstr>
      <vt:lpstr> Backtracking</vt:lpstr>
      <vt:lpstr>Contents</vt:lpstr>
      <vt:lpstr>Basics</vt:lpstr>
      <vt:lpstr>Solution space</vt:lpstr>
      <vt:lpstr>Solution space</vt:lpstr>
      <vt:lpstr>0/1 Knapsack- Example</vt:lpstr>
      <vt:lpstr>Max Clique</vt:lpstr>
      <vt:lpstr>Max Clique- Example</vt:lpstr>
      <vt:lpstr>Traveling Salesperson Problem</vt:lpstr>
      <vt:lpstr>Traveling Salesperson Problem</vt:lpstr>
      <vt:lpstr>Traveling Salesperson Problem</vt:lpstr>
      <vt:lpstr>Traveling Salesperson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L6. Backtracking</dc:title>
  <dc:creator>ACER</dc:creator>
  <cp:lastModifiedBy>rajesh k</cp:lastModifiedBy>
  <cp:revision>38</cp:revision>
  <dcterms:created xsi:type="dcterms:W3CDTF">2006-08-16T00:00:00Z</dcterms:created>
  <dcterms:modified xsi:type="dcterms:W3CDTF">2020-04-09T06:44:10Z</dcterms:modified>
</cp:coreProperties>
</file>